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</p:sldMasterIdLst>
  <p:sldIdLst>
    <p:sldId id="266" r:id="rId2"/>
    <p:sldId id="256" r:id="rId3"/>
    <p:sldId id="259" r:id="rId4"/>
    <p:sldId id="263" r:id="rId5"/>
    <p:sldId id="260" r:id="rId6"/>
    <p:sldId id="258" r:id="rId7"/>
    <p:sldId id="265" r:id="rId8"/>
    <p:sldId id="267" r:id="rId9"/>
    <p:sldId id="268" r:id="rId10"/>
    <p:sldId id="269" r:id="rId11"/>
    <p:sldId id="270" r:id="rId12"/>
    <p:sldId id="264" r:id="rId13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tags" Target="tags/tag1.xml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Relationship Id="rId2" Type="http://schemas.openxmlformats.org/officeDocument/2006/relationships/image" Target="../media/image4.jpeg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/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/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/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/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/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flip="none" rotWithShape="1">
          <a:gsLst>
            <a:gs pos="7000">
              <a:schemeClr val="bg2">
                <a:lumMod val="75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rect l="0" t="0" r="r" b="b"/>
              <a:pathLst>
                <a:path w="140" h="503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rect l="0" t="0" r="r" b="b"/>
              <a:pathLst>
                <a:path w="41" h="22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rect l="0" t="0" r="r" b="b"/>
              <a:pathLst>
                <a:path w="90" h="206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rect l="0" t="0" r="r" b="b"/>
              <a:pathLst>
                <a:path w="25" h="52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rect l="0" t="0" r="r" b="b"/>
              <a:pathLst>
                <a:path w="28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rect l="0" t="0" r="r" b="b"/>
              <a:pathLst>
                <a:path w="44" h="11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ransition/>
  <p:timing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Relationship Id="rId4" Type="http://schemas.openxmlformats.org/officeDocument/2006/relationships/image" Target="../media/image19.jpeg" /><Relationship Id="rId5" Type="http://schemas.openxmlformats.org/officeDocument/2006/relationships/image" Target="../media/image2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2.jpeg" /><Relationship Id="rId4" Type="http://schemas.openxmlformats.org/officeDocument/2006/relationships/vmlDrawing" Target="../drawings/vmlDrawing1.v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2.bin" TargetMode="Internal" /><Relationship Id="rId3" Type="http://schemas.openxmlformats.org/officeDocument/2006/relationships/image" Target="../media/image3.jpeg" /><Relationship Id="rId4" Type="http://schemas.openxmlformats.org/officeDocument/2006/relationships/oleObject" Target="../embeddings/oleObject3.bin" TargetMode="Internal" /><Relationship Id="rId5" Type="http://schemas.openxmlformats.org/officeDocument/2006/relationships/image" Target="../media/image4.jpeg" /><Relationship Id="rId6" Type="http://schemas.openxmlformats.org/officeDocument/2006/relationships/vmlDrawing" Target="../drawings/vmlDrawing2.v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4.bin" TargetMode="Internal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vmlDrawing" Target="../drawings/vmlDrawing3.v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269" y="955765"/>
            <a:ext cx="5299166" cy="5299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>
                <a:solidFill>
                  <a:schemeClr val="bg1"/>
                </a:solidFill>
              </a:rPr>
              <a:t>"Гендердик зомбулуктун курмандыктары менен иштөөдө жаңы ыкмалар боюнча маалымдуулукту жогорулатуу жана социалдык кызматкерлердин потенциалын кучөтүү" аттуу семинар болуп өттү</a:t>
            </a:r>
            <a:r>
              <a:rPr lang="ru-RU" sz="2000" b="1" smtClean="0">
                <a:solidFill>
                  <a:schemeClr val="bg1"/>
                </a:solidFill>
              </a:rPr>
              <a:t>.</a:t>
            </a:r>
            <a:br>
              <a:rPr lang="ru-RU" sz="2000" b="1" smtClean="0">
                <a:solidFill>
                  <a:schemeClr val="bg1"/>
                </a:solidFill>
              </a:rPr>
            </a:br>
            <a:r>
              <a:rPr lang="ru-RU" sz="2000" b="1" smtClean="0">
                <a:solidFill>
                  <a:schemeClr val="bg1"/>
                </a:solidFill>
              </a:rPr>
              <a:t>Аталган </a:t>
            </a:r>
            <a:r>
              <a:rPr lang="ru-RU" sz="2000" b="1" err="1">
                <a:solidFill>
                  <a:schemeClr val="bg1"/>
                </a:solidFill>
              </a:rPr>
              <a:t>долбоорлук </a:t>
            </a:r>
            <a:r>
              <a:rPr lang="ru-RU" sz="2000" b="1" err="1" smtClean="0">
                <a:solidFill>
                  <a:schemeClr val="bg1"/>
                </a:solidFill>
              </a:rPr>
              <a:t>иш Нарварддын </a:t>
            </a:r>
            <a:r>
              <a:rPr lang="ru-RU" sz="2000" b="1" err="1">
                <a:solidFill>
                  <a:schemeClr val="bg1"/>
                </a:solidFill>
              </a:rPr>
              <a:t>алгачкы долбоору</a:t>
            </a:r>
            <a:r>
              <a:rPr lang="ru-RU" sz="2000" b="1" smtClean="0">
                <a:solidFill>
                  <a:schemeClr val="bg1"/>
                </a:solidFill>
              </a:rPr>
              <a:t>.</a:t>
            </a:r>
            <a:br>
              <a:rPr lang="ru-RU" sz="2000" b="1" smtClean="0">
                <a:solidFill>
                  <a:schemeClr val="bg1"/>
                </a:solidFill>
              </a:rPr>
            </a:br>
            <a:br>
              <a:rPr lang="ru-RU" sz="2000" b="1" smtClean="0">
                <a:solidFill>
                  <a:schemeClr val="bg1"/>
                </a:solidFill>
              </a:rPr>
            </a:br>
            <a:endParaRPr lang="ru-RU" sz="2000" b="1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07" y="2281072"/>
            <a:ext cx="4683034" cy="3512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659" y="2281072"/>
            <a:ext cx="2574523" cy="4576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602" y="2244119"/>
            <a:ext cx="4508057" cy="30025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 t="12766" b="23960"/>
          <a:stretch>
            <a:fillRect/>
          </a:stretch>
        </p:blipFill>
        <p:spPr>
          <a:xfrm rot="16200000">
            <a:off x="3786215" y="4088699"/>
            <a:ext cx="2296451" cy="322902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765" y="1347651"/>
            <a:ext cx="5056414" cy="505641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017432"/>
            <a:ext cx="9448800" cy="1275008"/>
          </a:xfrm>
        </p:spPr>
        <p:txBody>
          <a:bodyPr>
            <a:no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С.Нааматов атындагы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Нарын мамлекеттик университетинин бүтүрүүчүлөрүнүн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“Нарвард” коомдук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бирикмеси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1304" y="3182772"/>
            <a:ext cx="10064839" cy="2318618"/>
          </a:xfrm>
        </p:spPr>
        <p:txBody>
          <a:bodyPr>
            <a:normAutofit/>
          </a:bodyPr>
          <a:lstStyle/>
          <a:p>
            <a:pPr algn="just"/>
            <a:r>
              <a:rPr lang="ru-RU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Бирикменин</a:t>
            </a:r>
            <a:r>
              <a:rPr 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максаты</a:t>
            </a:r>
            <a:r>
              <a:rPr lang="ru-RU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НМУнун </a:t>
            </a:r>
            <a:r>
              <a:rPr lang="ru-RU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бүтүрүүчүлөрүнүн </a:t>
            </a:r>
            <a:r>
              <a:rPr lang="ru-RU" sz="24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жамааты, университеттин </a:t>
            </a:r>
            <a:r>
              <a:rPr lang="ru-RU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позитивдүү имиджин жайылтуу, өнөктөштүк байланыштарды кеңейтүү, НМУнун бүтүрүүчүлөрүнүн укуктарын ишке ашырууга </a:t>
            </a:r>
            <a:r>
              <a:rPr lang="ru-RU" sz="24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көмөктөшүү болуп саналат.</a:t>
            </a:r>
            <a:endParaRPr lang="ru-RU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1252" y="462202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en-US" sz="2400" b="1"/>
              <a:t>С.Нааматов атындагы НМУ нун бүтүрүүчүлөрүнүн “Нарвард” коомдук бирикмеси</a:t>
            </a:r>
            <a:endParaRPr lang="ru-RU" sz="2400"/>
          </a:p>
        </p:txBody>
      </p:sp>
      <p:graphicFrame>
        <p:nvGraphicFramePr>
          <p:cNvPr id="5" name="Объект 4"/>
          <p:cNvGraphicFramePr>
            <a:graphicFrameLocks noGrp="1" noChangeAspect="1"/>
          </p:cNvGraphicFramePr>
          <p:nvPr>
            <p:ph sz="half" idx="1"/>
          </p:nvPr>
        </p:nvGraphicFramePr>
        <p:xfrm>
          <a:off x="7713715" y="1924924"/>
          <a:ext cx="3663819" cy="4325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2" imgW="5395595" imgH="7632065" progId="AcroExch.Document.11">
                  <p:embed/>
                </p:oleObj>
              </mc:Choice>
              <mc:Fallback>
                <p:oleObj name="Acrobat Document" r:id="rId2" imgW="5395595" imgH="7632065" progId="AcroExch.Document.1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713715" y="1924924"/>
                        <a:ext cx="3663819" cy="4325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3087" y="1801194"/>
            <a:ext cx="5334000" cy="4024125"/>
          </a:xfrm>
        </p:spPr>
        <p:txBody>
          <a:bodyPr>
            <a:norm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С.Нааматов атындагы НМУ нун бүтүрүүчүлөрүнүн “Нарвард” коомдук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бирикмесин түзү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боюнча бүтүрүүчүлөрүнүн жалпы чогулушунун чечими менен 2021-жылдын 22-сентябрында Кыргыз Республикасынын Юстиция министрлигинен Бирикменин Уставы бекитилген.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301541" y="485706"/>
          <a:ext cx="38798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2" imgW="5531485" imgH="7722870" progId="AcroExch.Document.11">
                  <p:embed/>
                </p:oleObj>
              </mc:Choice>
              <mc:Fallback>
                <p:oleObj name="Acrobat Document" r:id="rId2" imgW="5531485" imgH="7722870" progId="AcroExch.Document.1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01541" y="485706"/>
                        <a:ext cx="38798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7190747" y="485706"/>
          <a:ext cx="38290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Acrobat Document" r:id="rId4" imgW="5395595" imgH="7632065" progId="AcroExch.Document.11">
                  <p:embed/>
                </p:oleObj>
              </mc:Choice>
              <mc:Fallback>
                <p:oleObj name="Acrobat Document" r:id="rId4" imgW="5395595" imgH="7632065" progId="AcroExch.Document.1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90747" y="485706"/>
                        <a:ext cx="38290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" name="Объект 4"/>
          <p:cNvGraphicFramePr>
            <a:graphicFrameLocks noGrp="1" noChangeAspect="1"/>
          </p:cNvGraphicFramePr>
          <p:nvPr>
            <p:ph sz="half" idx="1"/>
          </p:nvPr>
        </p:nvGraphicFramePr>
        <p:xfrm>
          <a:off x="6610350" y="412750"/>
          <a:ext cx="4102100" cy="580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2" imgW="5395595" imgH="7632065" progId="AcroExch.Document.11">
                  <p:embed/>
                </p:oleObj>
              </mc:Choice>
              <mc:Fallback>
                <p:oleObj name="Acrobat Document" r:id="rId2" imgW="5395595" imgH="7632065" progId="AcroExch.Document.11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10350" y="412750"/>
                        <a:ext cx="4102100" cy="580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868" y="412750"/>
            <a:ext cx="4013292" cy="574848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flip="none" rotWithShape="1">
          <a:gsLst>
            <a:gs pos="10000">
              <a:schemeClr val="bg2">
                <a:lumMod val="75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6203" y="712858"/>
            <a:ext cx="8610600" cy="716697"/>
          </a:xfrm>
        </p:spPr>
        <p:txBody>
          <a:bodyPr>
            <a:normAutofit/>
          </a:bodyPr>
          <a:lstStyle/>
          <a:p>
            <a:r>
              <a:rPr lang="en-US" smtClean="0"/>
              <a:t>Бирикменин милдеттери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687132"/>
            <a:ext cx="10820400" cy="4531553"/>
          </a:xfrm>
        </p:spPr>
        <p:txBody>
          <a:bodyPr>
            <a:normAutofit/>
          </a:bodyPr>
          <a:lstStyle/>
          <a:p>
            <a:r>
              <a:rPr lang="ru-RU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Университеттин </a:t>
            </a:r>
            <a:r>
              <a:rPr lang="ru-RU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бүтүрүүчүлөрүнүн ар кандай муундарын </a:t>
            </a:r>
            <a:r>
              <a:rPr lang="ru-RU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бириктирүү;</a:t>
            </a:r>
            <a:endPara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Университеттин </a:t>
            </a:r>
            <a:r>
              <a:rPr lang="ru-RU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жакшы салттарын сактоого жана өнүктүрүүгө </a:t>
            </a:r>
            <a:r>
              <a:rPr lang="ru-RU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көмөктөшүү;</a:t>
            </a:r>
            <a:endParaRPr lang="ru-RU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Университеттин </a:t>
            </a:r>
            <a:r>
              <a:rPr lang="ru-RU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студенттеринин, жумушчуларынын жана бүтүрүүчүлөрүнүн демилгесин </a:t>
            </a:r>
            <a:r>
              <a:rPr lang="ru-RU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колдоо;</a:t>
            </a:r>
            <a:endParaRPr lang="ru-RU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Университеттин </a:t>
            </a:r>
            <a:r>
              <a:rPr lang="ru-RU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студенттеринин, жумушчуларынын жана </a:t>
            </a:r>
            <a:r>
              <a:rPr lang="ru-RU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бүтүрүүчүлөрдүн </a:t>
            </a:r>
            <a:r>
              <a:rPr lang="ru-RU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кесиптик өсүшүнө </a:t>
            </a:r>
            <a:r>
              <a:rPr lang="ru-RU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көмөктөшүү;</a:t>
            </a:r>
            <a:endParaRPr lang="ru-RU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Университеттин бүтүрүүчүлөрүн ишке орноштуруу боюнча милдеттерди чечүүгө көмөк көрсөтүү үчүн бүтүрүүчүлөр иштеген уюмдар менен өз ара </a:t>
            </a:r>
            <a:r>
              <a:rPr lang="ru-RU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аракеттенүү;</a:t>
            </a:r>
            <a:endParaRPr lang="ru-RU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өнөктөштүк </a:t>
            </a:r>
            <a:r>
              <a:rPr lang="ru-RU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байланыштарды кеңейтүү жана университеттин жашоосуна катышуу максатында бүтүрүүчүлөрдүн маалымат базасын түзүү жана </a:t>
            </a:r>
            <a:r>
              <a:rPr lang="ru-RU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жүргүзүү;</a:t>
            </a:r>
            <a:endParaRPr lang="ru-RU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</a:t>
            </a: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бизнес жана бүтүрүүчүлөр ортосунда байланыш </a:t>
            </a:r>
            <a:r>
              <a:rPr lang="ru-RU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түзүү;</a:t>
            </a:r>
            <a:endParaRPr lang="ru-RU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Университеттин </a:t>
            </a:r>
            <a:r>
              <a:rPr lang="ru-RU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таланттуу студенттерин жана окутуучуларын </a:t>
            </a:r>
            <a:r>
              <a:rPr lang="ru-RU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колдоо;</a:t>
            </a:r>
            <a:endParaRPr lang="ru-RU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Көргөзмөлөрдү</a:t>
            </a: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конференцияларды, семинарларды, мектептерди, конкурстарды </a:t>
            </a:r>
            <a:r>
              <a:rPr lang="ru-RU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уюштурат.</a:t>
            </a:r>
            <a:endParaRPr lang="ru-RU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mtClean="0"/>
          </a:p>
          <a:p>
            <a:endParaRPr lang="ru-RU"/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" y="158930"/>
            <a:ext cx="3606437" cy="3606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392" y="3310168"/>
            <a:ext cx="4684003" cy="3493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856" y="450509"/>
            <a:ext cx="4053432" cy="30232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1616" y="3243665"/>
            <a:ext cx="4500384" cy="335664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152" y="99752"/>
            <a:ext cx="7306491" cy="43534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2344524"/>
            <a:ext cx="4498422" cy="36971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102" y="4025346"/>
            <a:ext cx="3927568" cy="294204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071" y="306978"/>
            <a:ext cx="4638403" cy="34788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743" y="1472836"/>
            <a:ext cx="5003075" cy="37523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 l="12221" r="19105"/>
          <a:stretch>
            <a:fillRect/>
          </a:stretch>
        </p:blipFill>
        <p:spPr>
          <a:xfrm>
            <a:off x="2612570" y="4011930"/>
            <a:ext cx="3474721" cy="284607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Wisp</Template>
  <Company>SPecialiST RePack</Company>
  <PresentationFormat>Широкоэкранный</PresentationFormat>
  <Paragraphs>15</Paragraphs>
  <Slides>12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17">
      <vt:lpstr>Arial</vt:lpstr>
      <vt:lpstr>Century Gothic</vt:lpstr>
      <vt:lpstr>Wingdings 3</vt:lpstr>
      <vt:lpstr>Times New Roman</vt:lpstr>
      <vt:lpstr>Легкий дым</vt:lpstr>
      <vt:lpstr>PowerPoint Presentation</vt:lpstr>
      <vt:lpstr>С.Нааматов атындагы Нарын мамлекеттик университетинин бүтүрүүчүлөрүнүн “Нарвард” коомдук бирикмеси</vt:lpstr>
      <vt:lpstr>С.Нааматов атындагы НМУ нун бүтүрүүчүлөрүнүн “Нарвард” коомдук бирикмеси</vt:lpstr>
      <vt:lpstr>PowerPoint Presentation</vt:lpstr>
      <vt:lpstr>PowerPoint Presentation</vt:lpstr>
      <vt:lpstr>Бирикменин милдеттери</vt:lpstr>
      <vt:lpstr>PowerPoint Presentation</vt:lpstr>
      <vt:lpstr>PowerPoint Presentation</vt:lpstr>
      <vt:lpstr>PowerPoint Presentation</vt:lpstr>
      <vt:lpstr>"Гендердик зомбулуктун курмандыктары менен иштөөдө жаңы ыкмалар боюнча маалымдуулукту жогорулатуу жана социалдык кызматкерлердин потенциалын кучөтүү" аттуу семинар болуп өттү.Аталган долбоорлук иш Нарварддын алгачкы долбоору.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С.Нааматов атындагы НМУ нун бүтүрүүчүлөрүнүн “Нарвард” коомдук уюму </dc:title>
  <dc:creator>Айзат</dc:creator>
  <cp:lastModifiedBy>Nazira Muratbekovna</cp:lastModifiedBy>
  <cp:revision>17</cp:revision>
  <dcterms:created xsi:type="dcterms:W3CDTF">2023-12-20T04:52:00Z</dcterms:created>
  <dcterms:modified xsi:type="dcterms:W3CDTF">2026-04-21T10:25:23Z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5FA527F73438401B97148055AB4C6553_13</vt:lpwstr>
  </property>
  <property fmtid="{D5CDD505-2E9C-101B-9397-08002B2CF9AE}" pid="3" name="KSOProductBuildVer">
    <vt:lpwstr>1049-12.1.0.25242</vt:lpwstr>
  </property>
</Properties>
</file>